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2844" y="-72"/>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7" tIns="45714" rIns="91427" bIns="45714" rtlCol="0"/>
          <a:lstStyle>
            <a:lvl1pPr algn="r">
              <a:defRPr sz="1200"/>
            </a:lvl1pPr>
          </a:lstStyle>
          <a:p>
            <a:fld id="{C84DDC26-932E-4441-AAE8-0381B097C1FB}" type="datetimeFigureOut">
              <a:rPr kumimoji="1" lang="ja-JP" altLang="en-US" smtClean="0"/>
              <a:t>2021/3/18</a:t>
            </a:fld>
            <a:endParaRPr kumimoji="1" lang="ja-JP" altLang="en-US" dirty="0"/>
          </a:p>
        </p:txBody>
      </p:sp>
      <p:sp>
        <p:nvSpPr>
          <p:cNvPr id="4" name="フッター プレースホルダー 3"/>
          <p:cNvSpPr>
            <a:spLocks noGrp="1"/>
          </p:cNvSpPr>
          <p:nvPr>
            <p:ph type="ftr" sz="quarter" idx="2"/>
          </p:nvPr>
        </p:nvSpPr>
        <p:spPr>
          <a:xfrm>
            <a:off x="1" y="9440865"/>
            <a:ext cx="2950263" cy="4968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5"/>
            <a:ext cx="2950263" cy="496887"/>
          </a:xfrm>
          <a:prstGeom prst="rect">
            <a:avLst/>
          </a:prstGeom>
        </p:spPr>
        <p:txBody>
          <a:bodyPr vert="horz" lIns="91427" tIns="45714" rIns="91427" bIns="457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5"/>
            <a:ext cx="5444806" cy="4471989"/>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theme" Target="../theme/theme3.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image" Target="../media/image3.png"/><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image" Target="../media/image2.png"/><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theme" Target="../theme/theme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４月１日までに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詳細は都道府県・市町村にお問い合わせください。　　　○○県・市○○部○○課（○○○○）</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28708</TotalTime>
  <Words>221</Words>
  <Application>Microsoft Office PowerPoint</Application>
  <PresentationFormat>A4 210 x 297 mm</PresentationFormat>
  <Paragraphs>34</Paragraphs>
  <Slides>1</Slides>
  <Notes>0</Notes>
  <HiddenSlides>0</HiddenSlides>
  <MMClips>0</MMClips>
  <ScaleCrop>false</ScaleCrop>
  <HeadingPairs>
    <vt:vector size="4" baseType="variant">
      <vt:variant>
        <vt:lpstr>テーマ</vt:lpstr>
      </vt:variant>
      <vt:variant>
        <vt:i4>4</vt:i4>
      </vt:variant>
      <vt:variant>
        <vt:lpstr>スライド タイトル</vt:lpstr>
      </vt:variant>
      <vt:variant>
        <vt:i4>1</vt:i4>
      </vt:variant>
    </vt:vector>
  </HeadingPairs>
  <TitlesOfParts>
    <vt:vector size="5" baseType="lpstr">
      <vt:lpstr>デザインの設定</vt:lpstr>
      <vt:lpstr>1_デザインの設定</vt:lpstr>
      <vt:lpstr>9_標準デザイン</vt:lpstr>
      <vt:lpstr>3_blank</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山﨑　真紀子</dc:creator>
  <cp:lastModifiedBy>山﨑　真紀子</cp:lastModifiedBy>
  <cp:revision>1</cp:revision>
  <cp:lastPrinted>2021-03-11T23:38:49Z</cp:lastPrinted>
  <dcterms:created xsi:type="dcterms:W3CDTF">2009-02-17T02:03:39Z</dcterms:created>
  <dcterms:modified xsi:type="dcterms:W3CDTF">2021-03-18T04:15:39Z</dcterms:modified>
</cp:coreProperties>
</file>