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6858000" cy="9144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2" y="-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D60E4-C8D7-4C98-9929-5C0C7E66B348}" type="datetimeFigureOut">
              <a:rPr kumimoji="1" lang="ja-JP" altLang="en-US" smtClean="0"/>
              <a:t>2018/7/12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3819-1941-4F51-A3A0-21BCE9A494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95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D60E4-C8D7-4C98-9929-5C0C7E66B348}" type="datetimeFigureOut">
              <a:rPr kumimoji="1" lang="ja-JP" altLang="en-US" smtClean="0"/>
              <a:t>2018/7/12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3819-1941-4F51-A3A0-21BCE9A494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770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D60E4-C8D7-4C98-9929-5C0C7E66B348}" type="datetimeFigureOut">
              <a:rPr kumimoji="1" lang="ja-JP" altLang="en-US" smtClean="0"/>
              <a:t>2018/7/12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3819-1941-4F51-A3A0-21BCE9A494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83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D60E4-C8D7-4C98-9929-5C0C7E66B348}" type="datetimeFigureOut">
              <a:rPr kumimoji="1" lang="ja-JP" altLang="en-US" smtClean="0"/>
              <a:t>2018/7/12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3819-1941-4F51-A3A0-21BCE9A494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30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D60E4-C8D7-4C98-9929-5C0C7E66B348}" type="datetimeFigureOut">
              <a:rPr kumimoji="1" lang="ja-JP" altLang="en-US" smtClean="0"/>
              <a:t>2018/7/12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3819-1941-4F51-A3A0-21BCE9A494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900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D60E4-C8D7-4C98-9929-5C0C7E66B348}" type="datetimeFigureOut">
              <a:rPr kumimoji="1" lang="ja-JP" altLang="en-US" smtClean="0"/>
              <a:t>2018/7/12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3819-1941-4F51-A3A0-21BCE9A494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126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D60E4-C8D7-4C98-9929-5C0C7E66B348}" type="datetimeFigureOut">
              <a:rPr kumimoji="1" lang="ja-JP" altLang="en-US" smtClean="0"/>
              <a:t>2018/7/12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3819-1941-4F51-A3A0-21BCE9A494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663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D60E4-C8D7-4C98-9929-5C0C7E66B348}" type="datetimeFigureOut">
              <a:rPr kumimoji="1" lang="ja-JP" altLang="en-US" smtClean="0"/>
              <a:t>2018/7/12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3819-1941-4F51-A3A0-21BCE9A494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355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D60E4-C8D7-4C98-9929-5C0C7E66B348}" type="datetimeFigureOut">
              <a:rPr kumimoji="1" lang="ja-JP" altLang="en-US" smtClean="0"/>
              <a:t>2018/7/12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3819-1941-4F51-A3A0-21BCE9A494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226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D60E4-C8D7-4C98-9929-5C0C7E66B348}" type="datetimeFigureOut">
              <a:rPr kumimoji="1" lang="ja-JP" altLang="en-US" smtClean="0"/>
              <a:t>2018/7/12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3819-1941-4F51-A3A0-21BCE9A494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599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D60E4-C8D7-4C98-9929-5C0C7E66B348}" type="datetimeFigureOut">
              <a:rPr kumimoji="1" lang="ja-JP" altLang="en-US" smtClean="0"/>
              <a:t>2018/7/12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3819-1941-4F51-A3A0-21BCE9A494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814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D60E4-C8D7-4C98-9929-5C0C7E66B348}" type="datetimeFigureOut">
              <a:rPr kumimoji="1" lang="ja-JP" altLang="en-US" smtClean="0"/>
              <a:t>2018/7/12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3819-1941-4F51-A3A0-21BCE9A494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29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tmp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7" descr="C:\Users\PCUser\Pictures\マイフォト\2016-05-15\1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7" t="10503" r="23003"/>
          <a:stretch/>
        </p:blipFill>
        <p:spPr bwMode="auto">
          <a:xfrm>
            <a:off x="3980668" y="759566"/>
            <a:ext cx="821243" cy="99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図 38"/>
          <p:cNvPicPr>
            <a:picLocks noChangeAspect="1"/>
          </p:cNvPicPr>
          <p:nvPr/>
        </p:nvPicPr>
        <p:blipFill rotWithShape="1">
          <a:blip r:embed="rId3"/>
          <a:srcRect l="64095" t="67531" b="3990"/>
          <a:stretch/>
        </p:blipFill>
        <p:spPr>
          <a:xfrm>
            <a:off x="5000336" y="549210"/>
            <a:ext cx="1864811" cy="2070249"/>
          </a:xfrm>
          <a:prstGeom prst="rect">
            <a:avLst/>
          </a:prstGeom>
        </p:spPr>
      </p:pic>
      <p:sp>
        <p:nvSpPr>
          <p:cNvPr id="4" name="タイトル 3"/>
          <p:cNvSpPr txBox="1">
            <a:spLocks noGrp="1"/>
          </p:cNvSpPr>
          <p:nvPr>
            <p:ph type="ctrTitle"/>
          </p:nvPr>
        </p:nvSpPr>
        <p:spPr>
          <a:xfrm>
            <a:off x="0" y="35496"/>
            <a:ext cx="5140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>
                <a:solidFill>
                  <a:srgbClr val="FF00FF"/>
                </a:solidFill>
              </a:rPr>
              <a:t>３０</a:t>
            </a:r>
            <a:r>
              <a:rPr kumimoji="1" lang="ja-JP" altLang="en-US" sz="1800" b="1" dirty="0" smtClean="0">
                <a:solidFill>
                  <a:srgbClr val="FF00FF"/>
                </a:solidFill>
              </a:rPr>
              <a:t>年度事業　「</a:t>
            </a:r>
            <a:r>
              <a:rPr lang="ja-JP" altLang="en-US" sz="1800" b="1" dirty="0" smtClean="0">
                <a:solidFill>
                  <a:srgbClr val="FF00FF"/>
                </a:solidFill>
              </a:rPr>
              <a:t>親子ハイキング　</a:t>
            </a:r>
            <a:r>
              <a:rPr lang="en-US" altLang="ja-JP" sz="1800" b="1" dirty="0" smtClean="0">
                <a:solidFill>
                  <a:srgbClr val="FF00FF"/>
                </a:solidFill>
              </a:rPr>
              <a:t>in</a:t>
            </a:r>
            <a:r>
              <a:rPr lang="ja-JP" altLang="en-US" sz="1800" b="1" dirty="0" smtClean="0">
                <a:solidFill>
                  <a:srgbClr val="FF00FF"/>
                </a:solidFill>
              </a:rPr>
              <a:t>　群馬</a:t>
            </a:r>
            <a:r>
              <a:rPr kumimoji="1" lang="ja-JP" altLang="en-US" sz="1800" b="1" dirty="0" smtClean="0">
                <a:solidFill>
                  <a:srgbClr val="FF00FF"/>
                </a:solidFill>
              </a:rPr>
              <a:t>」</a:t>
            </a:r>
            <a:r>
              <a:rPr kumimoji="1" lang="ja-JP" altLang="en-US" sz="1800" dirty="0" smtClean="0">
                <a:solidFill>
                  <a:srgbClr val="FF00FF"/>
                </a:solidFill>
              </a:rPr>
              <a:t>　</a:t>
            </a:r>
            <a:endParaRPr kumimoji="1" lang="ja-JP" altLang="en-US" sz="1800" dirty="0">
              <a:solidFill>
                <a:srgbClr val="FF00FF"/>
              </a:solidFill>
            </a:endParaRPr>
          </a:p>
        </p:txBody>
      </p:sp>
      <p:sp>
        <p:nvSpPr>
          <p:cNvPr id="6" name="サブタイトル 5"/>
          <p:cNvSpPr txBox="1">
            <a:spLocks noGrp="1"/>
          </p:cNvSpPr>
          <p:nvPr>
            <p:ph type="subTitle" idx="1"/>
          </p:nvPr>
        </p:nvSpPr>
        <p:spPr>
          <a:xfrm>
            <a:off x="4941168" y="35496"/>
            <a:ext cx="184482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 smtClean="0">
                <a:solidFill>
                  <a:schemeClr val="tx1"/>
                </a:solidFill>
              </a:rPr>
              <a:t>阿見町教育委員会</a:t>
            </a:r>
            <a:endParaRPr kumimoji="1" lang="en-US" altLang="ja-JP" sz="1000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sz="1000" dirty="0" smtClean="0">
                <a:solidFill>
                  <a:schemeClr val="tx1"/>
                </a:solidFill>
              </a:rPr>
              <a:t>阿見町スポーツ推進委員会</a:t>
            </a:r>
            <a:endParaRPr lang="en-US" altLang="ja-JP" sz="1000" dirty="0" smtClean="0">
              <a:solidFill>
                <a:schemeClr val="tx1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149080" y="304682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/>
              <a:t>30.5.27</a:t>
            </a:r>
            <a:endParaRPr kumimoji="1" lang="ja-JP" altLang="en-US" sz="1400" b="1" dirty="0"/>
          </a:p>
        </p:txBody>
      </p:sp>
      <p:sp>
        <p:nvSpPr>
          <p:cNvPr id="48" name="円/楕円 47"/>
          <p:cNvSpPr/>
          <p:nvPr/>
        </p:nvSpPr>
        <p:spPr>
          <a:xfrm>
            <a:off x="5309581" y="937539"/>
            <a:ext cx="623160" cy="3182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03304" y="682667"/>
            <a:ext cx="7551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 smtClean="0">
                <a:solidFill>
                  <a:srgbClr val="FF0000"/>
                </a:solidFill>
              </a:rPr>
              <a:t>太田市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grpSp>
        <p:nvGrpSpPr>
          <p:cNvPr id="107" name="グループ化 106"/>
          <p:cNvGrpSpPr/>
          <p:nvPr/>
        </p:nvGrpSpPr>
        <p:grpSpPr>
          <a:xfrm>
            <a:off x="332206" y="2169478"/>
            <a:ext cx="3265948" cy="4547274"/>
            <a:chOff x="2276872" y="3029635"/>
            <a:chExt cx="3265948" cy="4547274"/>
          </a:xfrm>
        </p:grpSpPr>
        <p:pic>
          <p:nvPicPr>
            <p:cNvPr id="108" name="図 107" descr="史跡　金山城跡1  _ページ_2.jpg - Windows フォト ビューアー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27" t="37371" r="60750" b="20961"/>
            <a:stretch/>
          </p:blipFill>
          <p:spPr>
            <a:xfrm>
              <a:off x="2276872" y="3090028"/>
              <a:ext cx="3265948" cy="4486881"/>
            </a:xfrm>
            <a:prstGeom prst="rect">
              <a:avLst/>
            </a:prstGeom>
          </p:spPr>
        </p:pic>
        <p:sp>
          <p:nvSpPr>
            <p:cNvPr id="109" name="右矢印 108"/>
            <p:cNvSpPr/>
            <p:nvPr/>
          </p:nvSpPr>
          <p:spPr>
            <a:xfrm rot="20604094">
              <a:off x="3702303" y="3303404"/>
              <a:ext cx="208442" cy="106774"/>
            </a:xfrm>
            <a:prstGeom prst="rightArrow">
              <a:avLst/>
            </a:prstGeom>
            <a:solidFill>
              <a:srgbClr val="00B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0" name="右矢印 109"/>
            <p:cNvSpPr/>
            <p:nvPr/>
          </p:nvSpPr>
          <p:spPr>
            <a:xfrm rot="17370036">
              <a:off x="3401850" y="3542294"/>
              <a:ext cx="208442" cy="106774"/>
            </a:xfrm>
            <a:prstGeom prst="rightArrow">
              <a:avLst/>
            </a:prstGeom>
            <a:solidFill>
              <a:srgbClr val="00B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1" name="右矢印 110"/>
            <p:cNvSpPr/>
            <p:nvPr/>
          </p:nvSpPr>
          <p:spPr>
            <a:xfrm rot="19053168">
              <a:off x="3293700" y="3836260"/>
              <a:ext cx="208442" cy="106774"/>
            </a:xfrm>
            <a:prstGeom prst="rightArrow">
              <a:avLst/>
            </a:prstGeom>
            <a:solidFill>
              <a:srgbClr val="00B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2" name="右矢印 111"/>
            <p:cNvSpPr/>
            <p:nvPr/>
          </p:nvSpPr>
          <p:spPr>
            <a:xfrm rot="3760765">
              <a:off x="4110594" y="3281025"/>
              <a:ext cx="129938" cy="85406"/>
            </a:xfrm>
            <a:prstGeom prst="rightArrow">
              <a:avLst/>
            </a:prstGeom>
            <a:solidFill>
              <a:srgbClr val="00B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3" name="右矢印 112"/>
            <p:cNvSpPr/>
            <p:nvPr/>
          </p:nvSpPr>
          <p:spPr>
            <a:xfrm>
              <a:off x="4254230" y="3336108"/>
              <a:ext cx="208442" cy="106774"/>
            </a:xfrm>
            <a:prstGeom prst="rightArrow">
              <a:avLst/>
            </a:prstGeom>
            <a:solidFill>
              <a:srgbClr val="00B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4" name="右矢印 113"/>
            <p:cNvSpPr/>
            <p:nvPr/>
          </p:nvSpPr>
          <p:spPr>
            <a:xfrm rot="14095875">
              <a:off x="2998131" y="3500313"/>
              <a:ext cx="208442" cy="106774"/>
            </a:xfrm>
            <a:prstGeom prst="rightArrow">
              <a:avLst/>
            </a:prstGeom>
            <a:solidFill>
              <a:srgbClr val="00B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5" name="テキスト ボックス 114"/>
            <p:cNvSpPr txBox="1"/>
            <p:nvPr/>
          </p:nvSpPr>
          <p:spPr>
            <a:xfrm>
              <a:off x="2958286" y="6389316"/>
              <a:ext cx="632901" cy="246221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00" b="1" dirty="0" smtClean="0">
                  <a:solidFill>
                    <a:prstClr val="black"/>
                  </a:solidFill>
                </a:rPr>
                <a:t>スタート</a:t>
              </a:r>
              <a:endParaRPr lang="ja-JP" altLang="en-US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116" name="右矢印 115"/>
            <p:cNvSpPr/>
            <p:nvPr/>
          </p:nvSpPr>
          <p:spPr>
            <a:xfrm rot="9675033">
              <a:off x="3868039" y="3598186"/>
              <a:ext cx="209604" cy="78103"/>
            </a:xfrm>
            <a:prstGeom prst="rightArrow">
              <a:avLst/>
            </a:prstGeom>
            <a:solidFill>
              <a:srgbClr val="00B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7" name="右矢印 116"/>
            <p:cNvSpPr/>
            <p:nvPr/>
          </p:nvSpPr>
          <p:spPr>
            <a:xfrm rot="8390280">
              <a:off x="3436130" y="3977101"/>
              <a:ext cx="209604" cy="78103"/>
            </a:xfrm>
            <a:prstGeom prst="rightArrow">
              <a:avLst/>
            </a:prstGeom>
            <a:solidFill>
              <a:srgbClr val="00B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8" name="右矢印 117"/>
            <p:cNvSpPr/>
            <p:nvPr/>
          </p:nvSpPr>
          <p:spPr>
            <a:xfrm rot="18254881">
              <a:off x="3068710" y="4417955"/>
              <a:ext cx="209604" cy="78103"/>
            </a:xfrm>
            <a:prstGeom prst="rightArrow">
              <a:avLst/>
            </a:prstGeom>
            <a:solidFill>
              <a:srgbClr val="00B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9" name="右矢印 118"/>
            <p:cNvSpPr/>
            <p:nvPr/>
          </p:nvSpPr>
          <p:spPr>
            <a:xfrm rot="10060204">
              <a:off x="4364533" y="3598186"/>
              <a:ext cx="209604" cy="78103"/>
            </a:xfrm>
            <a:prstGeom prst="rightArrow">
              <a:avLst/>
            </a:prstGeom>
            <a:solidFill>
              <a:srgbClr val="00B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0" name="右矢印 119"/>
            <p:cNvSpPr/>
            <p:nvPr/>
          </p:nvSpPr>
          <p:spPr>
            <a:xfrm rot="3761437">
              <a:off x="2973134" y="4483337"/>
              <a:ext cx="120799" cy="101025"/>
            </a:xfrm>
            <a:prstGeom prst="rightArrow">
              <a:avLst/>
            </a:prstGeom>
            <a:solidFill>
              <a:srgbClr val="00B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1" name="右矢印 120"/>
            <p:cNvSpPr/>
            <p:nvPr/>
          </p:nvSpPr>
          <p:spPr>
            <a:xfrm rot="18127398">
              <a:off x="2853552" y="5209541"/>
              <a:ext cx="209604" cy="78103"/>
            </a:xfrm>
            <a:prstGeom prst="rightArrow">
              <a:avLst/>
            </a:prstGeom>
            <a:solidFill>
              <a:srgbClr val="00B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2" name="右矢印 121"/>
            <p:cNvSpPr/>
            <p:nvPr/>
          </p:nvSpPr>
          <p:spPr>
            <a:xfrm rot="13352926">
              <a:off x="2806464" y="4703370"/>
              <a:ext cx="103313" cy="96220"/>
            </a:xfrm>
            <a:prstGeom prst="rightArrow">
              <a:avLst/>
            </a:prstGeom>
            <a:solidFill>
              <a:srgbClr val="00B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3" name="右矢印 122"/>
            <p:cNvSpPr/>
            <p:nvPr/>
          </p:nvSpPr>
          <p:spPr>
            <a:xfrm rot="17419392">
              <a:off x="2640595" y="5649876"/>
              <a:ext cx="209604" cy="78103"/>
            </a:xfrm>
            <a:prstGeom prst="rightArrow">
              <a:avLst/>
            </a:prstGeom>
            <a:solidFill>
              <a:srgbClr val="00B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4" name="右矢印 123"/>
            <p:cNvSpPr/>
            <p:nvPr/>
          </p:nvSpPr>
          <p:spPr>
            <a:xfrm rot="15226035">
              <a:off x="2689494" y="6026001"/>
              <a:ext cx="209604" cy="80116"/>
            </a:xfrm>
            <a:prstGeom prst="rightArrow">
              <a:avLst/>
            </a:prstGeom>
            <a:solidFill>
              <a:srgbClr val="00B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5" name="右矢印 124"/>
            <p:cNvSpPr/>
            <p:nvPr/>
          </p:nvSpPr>
          <p:spPr>
            <a:xfrm rot="13145486">
              <a:off x="2822179" y="6290743"/>
              <a:ext cx="133695" cy="63532"/>
            </a:xfrm>
            <a:prstGeom prst="rightArrow">
              <a:avLst/>
            </a:prstGeom>
            <a:solidFill>
              <a:srgbClr val="00B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6" name="テキスト ボックス 125"/>
            <p:cNvSpPr txBox="1"/>
            <p:nvPr/>
          </p:nvSpPr>
          <p:spPr>
            <a:xfrm>
              <a:off x="2277040" y="3428330"/>
              <a:ext cx="575896" cy="246221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00" b="1" dirty="0" smtClean="0">
                  <a:solidFill>
                    <a:prstClr val="black"/>
                  </a:solidFill>
                </a:rPr>
                <a:t>ゴール</a:t>
              </a:r>
              <a:endParaRPr lang="ja-JP" altLang="en-US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127" name="テキスト ボックス 126"/>
            <p:cNvSpPr txBox="1"/>
            <p:nvPr/>
          </p:nvSpPr>
          <p:spPr>
            <a:xfrm>
              <a:off x="2276872" y="3029635"/>
              <a:ext cx="1369340" cy="40011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00" b="1" dirty="0" smtClean="0">
                  <a:solidFill>
                    <a:prstClr val="black"/>
                  </a:solidFill>
                </a:rPr>
                <a:t>ぐんまこどもの国公園</a:t>
              </a:r>
              <a:endParaRPr lang="en-US" altLang="ja-JP" sz="10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ja-JP" altLang="en-US" sz="1000" b="1" dirty="0" smtClean="0">
                  <a:solidFill>
                    <a:prstClr val="black"/>
                  </a:solidFill>
                </a:rPr>
                <a:t>冒険のとりで</a:t>
              </a:r>
              <a:endParaRPr lang="ja-JP" altLang="en-US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128" name="テキスト ボックス 127"/>
            <p:cNvSpPr txBox="1"/>
            <p:nvPr/>
          </p:nvSpPr>
          <p:spPr>
            <a:xfrm>
              <a:off x="3102351" y="6630035"/>
              <a:ext cx="614681" cy="246221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00" b="1" dirty="0" smtClean="0">
                  <a:solidFill>
                    <a:prstClr val="black"/>
                  </a:solidFill>
                </a:rPr>
                <a:t>大光院</a:t>
              </a:r>
              <a:endParaRPr lang="ja-JP" altLang="en-US" sz="10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33" name="Picture 8" descr="\\vmls006\13 東京出張所\大髙\29.9.25以降使用データ　@29.8.16バックアップ\東京出張所勤務　29.9.25以降\東京出張所業務\東京出張所\所　業　務\教育\大高30.5\政和用\自治会\スポーツ推進委員\２　親子ハイキング\30親子ハイキング　群馬30.5.27\image7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097" y="3023790"/>
            <a:ext cx="2635000" cy="19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\\vmls006\13 東京出張所\大髙\29.9.25以降使用データ　@29.8.16バックアップ\東京出張所勤務　29.9.25以降\東京出張所業務\東京出張所\所　業　務\教育\大高30.5\政和用\自治会\スポーツ推進委員\２　親子ハイキング\30親子ハイキング　群馬30.5.27\image5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235" y="7579831"/>
            <a:ext cx="2012268" cy="150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\\vmls006\13 東京出張所\大髙\29.9.25以降使用データ　@29.8.16バックアップ\東京出張所勤務　29.9.25以降\東京出張所業務\東京出張所\所　業　務\教育\大高30.5\政和用\自治会\スポーツ推進委員\２　親子ハイキング\30親子ハイキング　群馬30.5.27\image4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" y="7082116"/>
            <a:ext cx="2622892" cy="196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\\vmls006\13 東京出張所\大髙\29.9.25以降使用データ　@29.8.16バックアップ\東京出張所勤務　29.9.25以降\東京出張所業務\東京出張所\所　業　務\教育\大高30.5\政和用\自治会\スポーツ推進委員\２　親子ハイキング\30親子ハイキング　群馬30.5.27\image3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605" y="5246572"/>
            <a:ext cx="2768352" cy="20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246299" y="482134"/>
            <a:ext cx="2388722" cy="1156178"/>
            <a:chOff x="1384524" y="470997"/>
            <a:chExt cx="2388722" cy="1156178"/>
          </a:xfrm>
        </p:grpSpPr>
        <p:pic>
          <p:nvPicPr>
            <p:cNvPr id="40" name="Picture 3" descr="\\vmls006\13 東京出張所\大髙\29.9.25以降使用データ　@29.8.16バックアップ\東京出張所勤務　29.9.25以降\東京出張所業務\東京出張所\所　業　務\教育\大高30.5\政和用\自治会\スポーツ推進委員\２　親子ハイキング\30親子ハイキング　群馬30.5.27\image2.jpe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675" y="470997"/>
              <a:ext cx="1541571" cy="1156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\\vmls006\13 東京出張所\大髙\29.9.25以降使用データ　@29.8.16バックアップ\東京出張所勤務　29.9.25以降\東京出張所業務\東京出張所\所　業　務\教育\大高30.5\政和用\自治会\スポーツ推進委員\２　親子ハイキング\30親子ハイキング　群馬30.5.27\image1.jpe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4524" y="470997"/>
              <a:ext cx="1540610" cy="1155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2" name="Picture 5" descr="\\vmls006\13 東京出張所\大髙\29.9.25以降使用データ　@29.8.16バックアップ\東京出張所勤務　29.9.25以降\東京出張所業務\東京出張所\所　業　務\教育\大高30.5\政和用\自治会\スポーツ推進委員\２　親子ハイキング\30親子ハイキング　群馬30.5.27\image4.jpe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4" t="37590" r="25862" b="17552"/>
          <a:stretch/>
        </p:blipFill>
        <p:spPr bwMode="auto">
          <a:xfrm>
            <a:off x="2708920" y="7664584"/>
            <a:ext cx="1836204" cy="144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四角形吹き出し 2"/>
          <p:cNvSpPr/>
          <p:nvPr/>
        </p:nvSpPr>
        <p:spPr>
          <a:xfrm>
            <a:off x="246299" y="2169478"/>
            <a:ext cx="3418870" cy="4706778"/>
          </a:xfrm>
          <a:prstGeom prst="wedgeRectCallout">
            <a:avLst>
              <a:gd name="adj1" fmla="val 102413"/>
              <a:gd name="adj2" fmla="val -71885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012876" y="2782669"/>
            <a:ext cx="792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金</a:t>
            </a:r>
            <a:r>
              <a:rPr lang="ja-JP" altLang="en-US" sz="1100" dirty="0" smtClean="0"/>
              <a:t>山城跡</a:t>
            </a:r>
            <a:r>
              <a:rPr kumimoji="1" lang="ja-JP" altLang="en-US" sz="1100" dirty="0" smtClean="0"/>
              <a:t>　</a:t>
            </a:r>
            <a:endParaRPr kumimoji="1" lang="ja-JP" altLang="en-US" sz="11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21071" y="1698266"/>
            <a:ext cx="12254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 smtClean="0"/>
              <a:t>出発前の準備体操　　</a:t>
            </a:r>
            <a:endParaRPr kumimoji="1" lang="ja-JP" altLang="en-US" sz="9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726185" y="590334"/>
            <a:ext cx="12544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 smtClean="0"/>
              <a:t>　ぐんまこどもの国　</a:t>
            </a:r>
            <a:endParaRPr kumimoji="1" lang="ja-JP" altLang="en-US" sz="900" dirty="0"/>
          </a:p>
        </p:txBody>
      </p:sp>
      <p:pic>
        <p:nvPicPr>
          <p:cNvPr id="47" name="Picture 21" descr="C:\Users\PCUser\Pictures\マイフォト\2016-05-15\12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058" y="1117292"/>
            <a:ext cx="1060735" cy="7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11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29</Words>
  <Application>Microsoft Office PowerPoint</Application>
  <PresentationFormat>画面に合わせる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３０年度事業　「親子ハイキング　in　群馬」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FJ-USER</dc:creator>
  <cp:lastModifiedBy>MASAKAZU OOTAKA/大髙 政和</cp:lastModifiedBy>
  <cp:revision>27</cp:revision>
  <cp:lastPrinted>2016-05-27T08:23:55Z</cp:lastPrinted>
  <dcterms:created xsi:type="dcterms:W3CDTF">2016-05-15T14:20:16Z</dcterms:created>
  <dcterms:modified xsi:type="dcterms:W3CDTF">2018-07-12T07:31:38Z</dcterms:modified>
</cp:coreProperties>
</file>